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ora Medium"/>
      <p:regular r:id="rId15"/>
    </p:embeddedFont>
    <p:embeddedFont>
      <p:font typeface="Sora Medium"/>
      <p:regular r:id="rId16"/>
    </p:embeddedFont>
    <p:embeddedFont>
      <p:font typeface="Noto Sans TC"/>
      <p:regular r:id="rId17"/>
    </p:embeddedFont>
    <p:embeddedFont>
      <p:font typeface="Noto Sans TC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921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Preprocessing: Setting the Stage for Success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0571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preprocessing is essential in data science and machine learning. It ensures quality data. This directly impacts model accuracy and reliability.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4957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Common issues like missing values, outliers, and inconsistencies are addressed. Remember,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“Data preprocessing is not a glamorous task, but it is a critical one.”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510338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6C9F2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07018" y="6642973"/>
            <a:ext cx="13632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Noto Sans TC Medium" pitchFamily="34" charset="0"/>
                <a:ea typeface="Noto Sans TC Medium" pitchFamily="34" charset="-122"/>
                <a:cs typeface="Noto Sans TC Medium" pitchFamily="34" charset="-120"/>
              </a:rPr>
              <a:t>NK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1270040" y="6493431"/>
            <a:ext cx="171414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Naveen K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2516"/>
            <a:ext cx="108927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Cleaning: Taming Missing Values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08271"/>
            <a:ext cx="29810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Identify Missingness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8941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Missing values stem from varied causes and types (MCAR, MAR, MNAR).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308271"/>
            <a:ext cx="5054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Techniques to Handle Missing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88941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Deletion: Remove rows/columns with excessive missing data (&gt;70%).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6945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Imputation: Use mean, median, or mode to fill gaps.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1367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Advanced Imputation: Leverage KNN or regression.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340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Let's practice using the Titanic dataset from Kaggle.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126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5442" y="2944058"/>
            <a:ext cx="11751350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Transformation: Scaling and Normalization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42" y="3870365"/>
            <a:ext cx="482441" cy="4824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50883" y="3836670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Min-Max Scaling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350883" y="4253865"/>
            <a:ext cx="1260407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Scales values to a fixed range (e.g., 0 to 1). Useful for uniformly distributed data.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42" y="5175290"/>
            <a:ext cx="482441" cy="4824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50883" y="5141595"/>
            <a:ext cx="316313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Standardization (Z-score)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350883" y="5558790"/>
            <a:ext cx="1260407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Scales data relative to its mean and standard deviation. Use with outliers.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42" y="6480215"/>
            <a:ext cx="482441" cy="4824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50883" y="6446520"/>
            <a:ext cx="259413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Normalization (L1/L2)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350883" y="6863715"/>
            <a:ext cx="1260407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Scales to unit length, useful when only direction of the data matters.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675442" y="7389495"/>
            <a:ext cx="1327951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These enhance algorithm performance for gradient descent.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38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Reduction: Feature Selection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0152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701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Filter Methods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191947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Variance Threshold, Correlation.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78166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3781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Wrapper Methods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272082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Forward Selection, Backward Elimination.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8617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4861798"/>
            <a:ext cx="29307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Embedded Methods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352217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Regularization (L1, L2).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19708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Avoid curse of dimensionality by selecting a subset of the most useful features. Reduce a dataset with 100 features to 20 by choosing the features that contribute the most to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420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Encoding: Unlocking Categorical Variables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549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39744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354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One-Hot Encoding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845362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Creates binary columns for each category.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3549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537" y="339744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354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Label Encoding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22583" y="3845362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Assigns a unique integer to each category.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531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09563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0531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Binary Encoding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5435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Converts categories into binary code.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616160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Encode categorical features to numerical for machine learning algorithms. Select the best encoding based on data characteristics.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706" y="544830"/>
            <a:ext cx="7758589" cy="1237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Outlier Handling: Managing Extreme Values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06" y="2078712"/>
            <a:ext cx="989648" cy="11875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9176" y="2276594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Identifying Outliers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79176" y="2704505"/>
            <a:ext cx="647211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Z-score, IQR.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06" y="3266242"/>
            <a:ext cx="989648" cy="11875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9176" y="3464123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Trimming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79176" y="3892034"/>
            <a:ext cx="647211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Removing outlier data points.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06" y="4453771"/>
            <a:ext cx="989648" cy="11875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9176" y="4651653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Capping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79176" y="5079563"/>
            <a:ext cx="647211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Replacing outliers with a threshold value.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06" y="5641300"/>
            <a:ext cx="989648" cy="118752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79176" y="5839182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Transformation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79176" y="6267093"/>
            <a:ext cx="647211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Log transformation.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692706" y="7051477"/>
            <a:ext cx="7758589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Outliers can skew data and negatively affect machine learning models. Using box plots and scatter plots, understand the effects of outliers on your dataset.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399" y="656034"/>
            <a:ext cx="7711202" cy="1279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Discretization and Binarization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6399" y="2242304"/>
            <a:ext cx="7711202" cy="1179314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21068" y="2446973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Discretization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1068" y="2889528"/>
            <a:ext cx="730186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Transforms continuous variables into discrete intervals.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16399" y="3626287"/>
            <a:ext cx="7711202" cy="1179314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921068" y="3830955"/>
            <a:ext cx="2632353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Equal Width Binning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21068" y="4273510"/>
            <a:ext cx="730186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Divides the range of values into equal-width intervals.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6399" y="5010269"/>
            <a:ext cx="7711202" cy="1179314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21068" y="5214938"/>
            <a:ext cx="3196590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Equal Frequency Binning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1068" y="5657493"/>
            <a:ext cx="730186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Divides the range into intervals containing roughly the same data points.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6399" y="6394252"/>
            <a:ext cx="7711202" cy="1179314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921068" y="6598920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Binarization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21068" y="7041475"/>
            <a:ext cx="730186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Converts numerical features into binary features based on a threshold.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590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Best Practices and Summary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31672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110514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Iterative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60093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preprocessing is dataset-dependent.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31672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110514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Document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600932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Record all preprocessing steps for reproducibility.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31672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110514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Validate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60093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Assess impact on model performance.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59447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Key resources include Scikit-learn documentation and Kaggle datasets. Happy preprocessing!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2025-03-20T11:17:21Z</dcterms:created>
  <dcterms:modified xsi:type="dcterms:W3CDTF">2025-03-20T11:17:21Z</dcterms:modified>
</cp:coreProperties>
</file>